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4" r:id="rId9"/>
    <p:sldId id="276" r:id="rId10"/>
    <p:sldId id="277" r:id="rId11"/>
    <p:sldId id="267" r:id="rId12"/>
    <p:sldId id="270" r:id="rId13"/>
    <p:sldId id="268" r:id="rId14"/>
    <p:sldId id="272" r:id="rId15"/>
    <p:sldId id="269" r:id="rId16"/>
    <p:sldId id="273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BA7E5-EE03-4870-A26C-F8B31CFA0DA4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18A8A-5A93-42E2-94FF-81AD2BEF91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04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18A8A-5A93-42E2-94FF-81AD2BEF914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13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18A8A-5A93-42E2-94FF-81AD2BEF9147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081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F7B1-161F-43FD-BFC1-8B7B52A0A286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AE77-6CD3-4359-A0DB-99DE7EB8DEEA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F7B1-161F-43FD-BFC1-8B7B52A0A286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AE77-6CD3-4359-A0DB-99DE7EB8DEE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F7B1-161F-43FD-BFC1-8B7B52A0A286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AE77-6CD3-4359-A0DB-99DE7EB8DEE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F7B1-161F-43FD-BFC1-8B7B52A0A286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AE77-6CD3-4359-A0DB-99DE7EB8DEE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F7B1-161F-43FD-BFC1-8B7B52A0A286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AE77-6CD3-4359-A0DB-99DE7EB8DEEA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F7B1-161F-43FD-BFC1-8B7B52A0A286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AE77-6CD3-4359-A0DB-99DE7EB8DEE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F7B1-161F-43FD-BFC1-8B7B52A0A286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AE77-6CD3-4359-A0DB-99DE7EB8DEE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F7B1-161F-43FD-BFC1-8B7B52A0A286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AE77-6CD3-4359-A0DB-99DE7EB8DEE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F7B1-161F-43FD-BFC1-8B7B52A0A286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AE77-6CD3-4359-A0DB-99DE7EB8DEE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F7B1-161F-43FD-BFC1-8B7B52A0A286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DAE77-6CD3-4359-A0DB-99DE7EB8DEE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F7B1-161F-43FD-BFC1-8B7B52A0A286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E77DAE77-6CD3-4359-A0DB-99DE7EB8DEEA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FB4F7B1-161F-43FD-BFC1-8B7B52A0A286}" type="datetimeFigureOut">
              <a:rPr lang="en-IN" smtClean="0"/>
              <a:t>25-01-2023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77DAE77-6CD3-4359-A0DB-99DE7EB8DEEA}" type="slidenum">
              <a:rPr lang="en-IN" smtClean="0"/>
              <a:t>‹#›</a:t>
            </a:fld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0790" y="188641"/>
            <a:ext cx="7846640" cy="136815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Hospital management system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081" y="1628800"/>
            <a:ext cx="6400800" cy="1800200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Presented by-</a:t>
            </a:r>
          </a:p>
          <a:p>
            <a:r>
              <a:rPr lang="en-IN" dirty="0" err="1" smtClean="0"/>
              <a:t>Ashwini.k</a:t>
            </a:r>
            <a:endParaRPr lang="en-IN" dirty="0" smtClean="0"/>
          </a:p>
          <a:p>
            <a:r>
              <a:rPr lang="en-IN" dirty="0" err="1" smtClean="0"/>
              <a:t>Entrollment</a:t>
            </a:r>
            <a:r>
              <a:rPr lang="en-IN" dirty="0" smtClean="0"/>
              <a:t> no:EBEON0922657806</a:t>
            </a:r>
          </a:p>
          <a:p>
            <a:r>
              <a:rPr lang="en-IN" dirty="0" smtClean="0"/>
              <a:t>Batch:792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45024"/>
            <a:ext cx="6775698" cy="3190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6605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8840" y="-31430"/>
            <a:ext cx="13685118" cy="7133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1237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0"/>
            <a:ext cx="12192000" cy="674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2206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728663"/>
            <a:ext cx="12192000" cy="8315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2915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6496" y="116632"/>
            <a:ext cx="10560496" cy="70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3155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Scope of improvements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77072"/>
          </a:xfrm>
        </p:spPr>
        <p:txBody>
          <a:bodyPr/>
          <a:lstStyle/>
          <a:p>
            <a:r>
              <a:rPr lang="en-US" dirty="0"/>
              <a:t>Improved Processes.</a:t>
            </a:r>
          </a:p>
          <a:p>
            <a:r>
              <a:rPr lang="en-US" dirty="0"/>
              <a:t>Digital medical records.</a:t>
            </a:r>
          </a:p>
          <a:p>
            <a:r>
              <a:rPr lang="en-US" dirty="0"/>
              <a:t>Staff interaction.</a:t>
            </a:r>
          </a:p>
          <a:p>
            <a:r>
              <a:rPr lang="en-US" dirty="0"/>
              <a:t>Facility management.</a:t>
            </a:r>
          </a:p>
          <a:p>
            <a:r>
              <a:rPr lang="en-US" dirty="0"/>
              <a:t>Financial control and tax planning.</a:t>
            </a:r>
          </a:p>
          <a:p>
            <a:r>
              <a:rPr lang="en-US" dirty="0"/>
              <a:t>Market strategy.</a:t>
            </a:r>
          </a:p>
          <a:p>
            <a:r>
              <a:rPr lang="en-US" dirty="0"/>
              <a:t>Insurance claims processing.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981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214313"/>
            <a:ext cx="12192000" cy="7286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3620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100013"/>
            <a:ext cx="12192000" cy="7058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2543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205038"/>
            <a:ext cx="403669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656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Technologies are used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4130" y="2868771"/>
            <a:ext cx="4015740" cy="2522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570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52704"/>
          </a:xfrm>
        </p:spPr>
        <p:txBody>
          <a:bodyPr/>
          <a:lstStyle/>
          <a:p>
            <a:r>
              <a:rPr lang="en-IN" dirty="0" smtClean="0"/>
              <a:t>Aim of the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556792"/>
            <a:ext cx="8229600" cy="5301208"/>
          </a:xfrm>
        </p:spPr>
        <p:txBody>
          <a:bodyPr>
            <a:normAutofit/>
          </a:bodyPr>
          <a:lstStyle/>
          <a:p>
            <a:r>
              <a:rPr lang="en-IN" dirty="0" smtClean="0"/>
              <a:t>A  hospital management system , integrated information system designed the administrative, financial and clinical aspects of a hospital.</a:t>
            </a:r>
          </a:p>
          <a:p>
            <a:r>
              <a:rPr lang="en-IN" dirty="0" smtClean="0"/>
              <a:t>Support of clinical and medical patient care activities in the hospital.</a:t>
            </a:r>
          </a:p>
          <a:p>
            <a:r>
              <a:rPr lang="en-IN" dirty="0" smtClean="0"/>
              <a:t>Administration of the hospital daily business transactions.</a:t>
            </a:r>
          </a:p>
          <a:p>
            <a:r>
              <a:rPr lang="en-IN" dirty="0" err="1" smtClean="0"/>
              <a:t>Evalution</a:t>
            </a:r>
            <a:r>
              <a:rPr lang="en-IN" dirty="0" smtClean="0"/>
              <a:t> of hospital performance and </a:t>
            </a:r>
            <a:r>
              <a:rPr lang="en-IN" dirty="0" err="1" smtClean="0"/>
              <a:t>cost,and</a:t>
            </a:r>
            <a:r>
              <a:rPr lang="en-IN" dirty="0" smtClean="0"/>
              <a:t> </a:t>
            </a:r>
            <a:r>
              <a:rPr lang="en-IN" dirty="0" smtClean="0"/>
              <a:t>projection of the long-term forecast.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8795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Project scope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main aim of our project is to provide a paper-less hospital up to 90%. It also aims at providing low-cost reliable automation of the existing systems. The system also provides excellent security of data at every level of user-system interaction and also provides robust &amp; reliable storage and backup facilities.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9412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Modules of HMS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Patient registration Without hospital management software, hospitals may suffer since they can easily lose manually written notes in case of an </a:t>
            </a:r>
            <a:r>
              <a:rPr lang="en-US" dirty="0" err="1"/>
              <a:t>unfavourable</a:t>
            </a:r>
            <a:r>
              <a:rPr lang="en-US" dirty="0"/>
              <a:t> situation. HMS is essential to hospitals for patient registration. ...</a:t>
            </a:r>
          </a:p>
          <a:p>
            <a:r>
              <a:rPr lang="en-US" dirty="0"/>
              <a:t>Electronic Health records (EHR) ...</a:t>
            </a:r>
          </a:p>
          <a:p>
            <a:r>
              <a:rPr lang="en-US" dirty="0"/>
              <a:t>In-patient department: ...</a:t>
            </a:r>
          </a:p>
          <a:p>
            <a:r>
              <a:rPr lang="en-US" dirty="0"/>
              <a:t>Out-patient department: ...</a:t>
            </a:r>
          </a:p>
          <a:p>
            <a:r>
              <a:rPr lang="en-US" dirty="0"/>
              <a:t>Inventory tracking system: ...</a:t>
            </a:r>
          </a:p>
          <a:p>
            <a:r>
              <a:rPr lang="en-US" dirty="0"/>
              <a:t>Vaccination modules: ...</a:t>
            </a:r>
          </a:p>
          <a:p>
            <a:r>
              <a:rPr lang="en-US" dirty="0"/>
              <a:t>Communication with the patient: ...</a:t>
            </a:r>
          </a:p>
          <a:p>
            <a:r>
              <a:rPr lang="en-US" dirty="0"/>
              <a:t>Billing: ...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352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708920"/>
            <a:ext cx="8229600" cy="2304256"/>
          </a:xfrm>
        </p:spPr>
        <p:txBody>
          <a:bodyPr/>
          <a:lstStyle/>
          <a:p>
            <a:r>
              <a:rPr lang="en-IN" dirty="0" smtClean="0"/>
              <a:t>Screenshots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359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9258" y="-315416"/>
            <a:ext cx="118427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31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lob:https://web.whatsapp.com/f8144779-30b2-416b-bea3-828e1fd52a9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8760" y="0"/>
            <a:ext cx="13969552" cy="695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1224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-747464"/>
            <a:ext cx="13592038" cy="7716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17076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710</TotalTime>
  <Words>227</Words>
  <Application>Microsoft Office PowerPoint</Application>
  <PresentationFormat>On-screen Show (4:3)</PresentationFormat>
  <Paragraphs>33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Flow</vt:lpstr>
      <vt:lpstr>Hospital management system</vt:lpstr>
      <vt:lpstr>Technologies are used</vt:lpstr>
      <vt:lpstr>Aim of the project</vt:lpstr>
      <vt:lpstr>Project scope</vt:lpstr>
      <vt:lpstr>Modules of HMS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Scope of improvements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Ashwini</dc:creator>
  <cp:lastModifiedBy>Ashwini</cp:lastModifiedBy>
  <cp:revision>11</cp:revision>
  <dcterms:created xsi:type="dcterms:W3CDTF">2023-01-24T20:01:03Z</dcterms:created>
  <dcterms:modified xsi:type="dcterms:W3CDTF">2023-01-26T00:53:04Z</dcterms:modified>
</cp:coreProperties>
</file>